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3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415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Alpha%E2%80%93beta_pruning" TargetMode="External"/><Relationship Id="rId3" Type="http://schemas.openxmlformats.org/officeDocument/2006/relationships/hyperlink" Target="https://www.youtube.com/watch?v=d2maa6k2gYE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edium.freecodecamp.org/simple-chess-ai-step-by-step-1d55a9266977" TargetMode="External"/><Relationship Id="rId3" Type="http://schemas.openxmlformats.org/officeDocument/2006/relationships/hyperlink" Target="https://github.com/RockSoda/chessgam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Chess Game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28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Functions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 Verses AI</a:t>
            </a:r>
          </a:p>
          <a:p>
            <a:r>
              <a:rPr lang="en-US" dirty="0" smtClean="0"/>
              <a:t>Difficulty(3 Levels) for AI </a:t>
            </a:r>
          </a:p>
          <a:p>
            <a:r>
              <a:rPr lang="en-US" dirty="0" smtClean="0"/>
              <a:t>Hosting on </a:t>
            </a:r>
            <a:r>
              <a:rPr lang="en-US" dirty="0" smtClean="0"/>
              <a:t>firebase</a:t>
            </a:r>
          </a:p>
          <a:p>
            <a:r>
              <a:rPr lang="en-US" dirty="0"/>
              <a:t>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57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Collection of moves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6749" y="2054599"/>
            <a:ext cx="5758639" cy="412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12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Position evaluation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4844" y="2120900"/>
            <a:ext cx="3428661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78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Minimax </a:t>
            </a:r>
            <a:r>
              <a:rPr lang="en-US" b="1" dirty="0"/>
              <a:t>algorithm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6325" y="2165350"/>
            <a:ext cx="100457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97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Minimax </a:t>
            </a:r>
            <a:r>
              <a:rPr lang="en-US" b="1" dirty="0" smtClean="0"/>
              <a:t>algorithm </a:t>
            </a:r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More </a:t>
            </a:r>
            <a:r>
              <a:rPr lang="en-US" dirty="0"/>
              <a:t>information you can see it at 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en.wikipedia.org/wiki/Alpha%E2%80%93beta_pruning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or watch a video </a:t>
            </a:r>
            <a:r>
              <a:rPr lang="en-US" dirty="0">
                <a:hlinkClick r:id="rId3"/>
              </a:rPr>
              <a:t>alpha beta prunning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Hosting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an be visited by mobile devices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2532248"/>
            <a:ext cx="10058400" cy="366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medium.freecodecamp.org/simple-chess-ai-step-by-step-1d55a9266977</a:t>
            </a:r>
            <a:endParaRPr lang="en-US" dirty="0" smtClean="0"/>
          </a:p>
          <a:p>
            <a:r>
              <a:rPr lang="en-US" dirty="0" smtClean="0"/>
              <a:t>My </a:t>
            </a:r>
            <a:r>
              <a:rPr lang="en-US" dirty="0" err="1" smtClean="0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RockSoda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chessgame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165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66</TotalTime>
  <Words>50</Words>
  <Application>Microsoft Macintosh PowerPoint</Application>
  <PresentationFormat>Widescreen</PresentationFormat>
  <Paragraphs>20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Rockwell</vt:lpstr>
      <vt:lpstr>Rockwell Condensed</vt:lpstr>
      <vt:lpstr>Rockwell Extra Bold</vt:lpstr>
      <vt:lpstr>Wingdings</vt:lpstr>
      <vt:lpstr>Wood Type</vt:lpstr>
      <vt:lpstr>Chess Game</vt:lpstr>
      <vt:lpstr>Functions</vt:lpstr>
      <vt:lpstr>Collection of moves</vt:lpstr>
      <vt:lpstr>Position evaluation</vt:lpstr>
      <vt:lpstr>Minimax algorithm</vt:lpstr>
      <vt:lpstr>Minimax algorithm Cont.</vt:lpstr>
      <vt:lpstr>Hosting</vt:lpstr>
      <vt:lpstr>References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Chess Game</dc:title>
  <dc:creator>XIAOHAN YU</dc:creator>
  <cp:lastModifiedBy>XIAOHAN YU</cp:lastModifiedBy>
  <cp:revision>5</cp:revision>
  <dcterms:created xsi:type="dcterms:W3CDTF">2017-11-09T02:46:06Z</dcterms:created>
  <dcterms:modified xsi:type="dcterms:W3CDTF">2017-11-30T02:16:38Z</dcterms:modified>
</cp:coreProperties>
</file>

<file path=docProps/thumbnail.jpeg>
</file>